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2</c:v>
                </c:pt>
                <c:pt idx="2">
                  <c:v>0</c:v>
                </c:pt>
                <c:pt idx="3">
                  <c:v>33</c:v>
                </c:pt>
                <c:pt idx="4">
                  <c:v>8</c:v>
                </c:pt>
                <c:pt idx="5">
                  <c:v>4</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Devon University Healthcare NHS Foundation Trust</c:v>
                </c:pt>
                <c:pt idx="2">
                  <c:v>University Hospitals Dorset NHS Foundation Trust</c:v>
                </c:pt>
                <c:pt idx="3">
                  <c:v>Royal Cornwall Hospitals NHS Trust</c:v>
                </c:pt>
                <c:pt idx="4">
                  <c:v>Northern Devon Healthcare NHS Trust</c:v>
                </c:pt>
              </c:strCache>
            </c:strRef>
          </c:cat>
          <c:val>
            <c:numRef>
              <c:f>Sheet1!$B$2:$B$6</c:f>
              <c:numCache>
                <c:formatCode>0.0</c:formatCode>
                <c:ptCount val="5"/>
                <c:pt idx="0">
                  <c:v>7.6</c:v>
                </c:pt>
                <c:pt idx="1">
                  <c:v>7.5</c:v>
                </c:pt>
                <c:pt idx="2">
                  <c:v>7.4</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Devon University Healthcare NHS Foundation Trust</c:v>
                </c:pt>
                <c:pt idx="2">
                  <c:v>University Hospitals Dorset NHS Foundation Trust</c:v>
                </c:pt>
                <c:pt idx="3">
                  <c:v>Royal Cornwall Hospitals NHS Trust</c:v>
                </c:pt>
                <c:pt idx="4">
                  <c:v>Northern Devon Healthcare NHS Trust</c:v>
                </c:pt>
              </c:strCache>
            </c:strRef>
          </c:cat>
          <c:val>
            <c:numRef>
              <c:f>Sheet1!$C$2:$C$6</c:f>
              <c:numCache>
                <c:formatCode>0.0</c:formatCode>
                <c:ptCount val="5"/>
                <c:pt idx="0">
                  <c:v>2.4000000000000004</c:v>
                </c:pt>
                <c:pt idx="1">
                  <c:v>2.5</c:v>
                </c:pt>
                <c:pt idx="2">
                  <c:v>2.5999999999999996</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Yeovil District Hospital NHS Foundation Trust</c:v>
                </c:pt>
                <c:pt idx="1">
                  <c:v>Great Western Hospitals NHS Foundation Trust</c:v>
                </c:pt>
                <c:pt idx="2">
                  <c:v>Gloucestershire Hospitals NHS Foundation Trust</c:v>
                </c:pt>
                <c:pt idx="3">
                  <c:v>University Hospitals Plymouth NHS Trust</c:v>
                </c:pt>
                <c:pt idx="4">
                  <c:v>Royal United Hospitals Bath NHS Foundation Trust</c:v>
                </c:pt>
              </c:strCache>
            </c:strRef>
          </c:cat>
          <c:val>
            <c:numRef>
              <c:f>Sheet1!$B$2:$B$6</c:f>
              <c:numCache>
                <c:formatCode>0.0</c:formatCode>
                <c:ptCount val="5"/>
                <c:pt idx="0">
                  <c:v>6.8</c:v>
                </c:pt>
                <c:pt idx="1">
                  <c:v>6.9</c:v>
                </c:pt>
                <c:pt idx="2">
                  <c:v>6.9</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Yeovil District Hospital NHS Foundation Trust</c:v>
                </c:pt>
                <c:pt idx="1">
                  <c:v>Great Western Hospitals NHS Foundation Trust</c:v>
                </c:pt>
                <c:pt idx="2">
                  <c:v>Gloucestershire Hospitals NHS Foundation Trust</c:v>
                </c:pt>
                <c:pt idx="3">
                  <c:v>University Hospitals Plymouth NHS Trust</c:v>
                </c:pt>
                <c:pt idx="4">
                  <c:v>Royal United Hospitals Bath NHS Foundation Trust</c:v>
                </c:pt>
              </c:strCache>
            </c:strRef>
          </c:cat>
          <c:val>
            <c:numRef>
              <c:f>Sheet1!$C$2:$C$6</c:f>
              <c:numCache>
                <c:formatCode>0.0</c:formatCode>
                <c:ptCount val="5"/>
                <c:pt idx="0">
                  <c:v>3.2</c:v>
                </c:pt>
                <c:pt idx="1">
                  <c:v>3.0999999999999996</c:v>
                </c:pt>
                <c:pt idx="2">
                  <c:v>3.0999999999999996</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0.18652089855499998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9.0049999999999741E-2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0.94010399999999983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9.005000000000063E-2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0.32299899999999937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0.6520810000000008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7.4199900000000003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0.21681517342529943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8.5141000000000133E-2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0.88885199999999998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8.5139999999999993E-2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0.30538899999999991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0.92962200000000017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7.7830349999999999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1.573588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0.40883899999999951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0.11398200000000003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1.1899480000000011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0.11398200000000003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0.40883899999999862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0.1412330000000015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8.5210930000000005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0.11027300000000029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0.33863500000000002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9.4408999999999743E-2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0.98561600000000027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9.4408999999999743E-2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0.33863500000000002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0.61035299999999992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7.0613970000000004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0.24984000000000073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0.29864800000000002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8.3260999999999363E-2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0.86923299999999948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8.3260000000001E-2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0.29864899999999928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0.88776100000000113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8.4619750000000007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0.15379300000000029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0.11675599999999875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3.2550000000000523E-2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0.3398229999999991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3.2550000000000523E-2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0.11675600000000053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0.22999800000000015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9.155189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3</c:v>
                </c:pt>
                <c:pt idx="1">
                  <c:v>34</c:v>
                </c:pt>
                <c:pt idx="2">
                  <c:v>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8.3143999999999885E-2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0.33050300000000021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9.2141999999999946E-2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0.96194699999999944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9.2142000000000834E-2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0.33050299999999933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0.74539600000000039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4.8100149999999999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0.37855900000000009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0.32430799999999937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9.0415000000000134E-2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0.9439169999999999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9.0415000000000134E-2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0.32430800000000026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0.91318199999999994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6.877993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0.41397598525759971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0.14722100000000005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1.5369740000000007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0.1472219999999993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0.52806900000000034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0.73395200000000038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8.4536210000000001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1.0216889999999994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0.35527700000000006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9.9047999999999803E-2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1.0340530000000001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9.9049000000000831E-2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0.35527699999999918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0.52887899999999988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8.3202110000000005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1.2877319999999997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0.38472500000000043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0.10725899999999999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1.1197650000000001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0.10725799999999985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0.38472599999999968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0.95083700000000082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7.1441350000000003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Q7. Did the hospital staff explain the reasons for changing wards during the night in a way you could understand?</c:v>
                </c:pt>
                <c:pt idx="1">
                  <c:v>The hospital and ward Q13. Did you get enough help from staff to eat your meals?</c:v>
                </c:pt>
                <c:pt idx="2">
                  <c:v>Leaving hospital Q46. After leaving hospital, did you get enough support from health or social care services to help you recover or manage your condition?</c:v>
                </c:pt>
                <c:pt idx="3">
                  <c:v>The hospital and ward Q14. Were you able to get hospital food outside of set meal times?</c:v>
                </c:pt>
                <c:pt idx="4">
                  <c:v>Leaving hospital Q43. Did hospital staff tell you who to contact if you were worried about your condition or treatment after you left hospital?</c:v>
                </c:pt>
              </c:strCache>
            </c:strRef>
          </c:cat>
          <c:val>
            <c:numRef>
              <c:f>Sheet1!$B$2:$B$6</c:f>
              <c:numCache>
                <c:formatCode>0.0</c:formatCode>
                <c:ptCount val="5"/>
                <c:pt idx="0">
                  <c:v>8</c:v>
                </c:pt>
                <c:pt idx="1">
                  <c:v>8.6</c:v>
                </c:pt>
                <c:pt idx="2">
                  <c:v>7.1</c:v>
                </c:pt>
                <c:pt idx="3">
                  <c:v>6.8</c:v>
                </c:pt>
                <c:pt idx="4">
                  <c:v>8.5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Q7. Did the hospital staff explain the reasons for changing wards during the night in a way you could understand?</c:v>
                </c:pt>
                <c:pt idx="1">
                  <c:v>The hospital and ward Q13. Did you get enough help from staff to eat your meals?</c:v>
                </c:pt>
                <c:pt idx="2">
                  <c:v>Leaving hospital Q46. After leaving hospital, did you get enough support from health or social care services to help you recover or manage your condition?</c:v>
                </c:pt>
                <c:pt idx="3">
                  <c:v>The hospital and ward Q14. Were you able to get hospital food outside of set meal times?</c:v>
                </c:pt>
                <c:pt idx="4">
                  <c:v>Leaving hospital Q43. Did hospital staff tell you who to contact if you were worried about your condition or treatment after you left hospital?</c:v>
                </c:pt>
              </c:strCache>
            </c:strRef>
          </c:cat>
          <c:val>
            <c:numRef>
              <c:f>Sheet1!$C$2:$C$6</c:f>
              <c:numCache>
                <c:formatCode>0.0</c:formatCode>
                <c:ptCount val="5"/>
                <c:pt idx="0">
                  <c:v>6.7</c:v>
                </c:pt>
                <c:pt idx="1">
                  <c:v>7.5</c:v>
                </c:pt>
                <c:pt idx="2">
                  <c:v>6.2</c:v>
                </c:pt>
                <c:pt idx="3">
                  <c:v>5.9</c:v>
                </c:pt>
                <c:pt idx="4">
                  <c:v>7.6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Your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Your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Your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Your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Your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Your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Your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Your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1.25721080470988</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Devon Healthcare NHS Trust</c:v>
                </c:pt>
                <c:pt idx="1">
                  <c:v>University Hospitals Bristol and Weston NHS Foundation Trust</c:v>
                </c:pt>
                <c:pt idx="2">
                  <c:v>Torbay and South Devon NHS Foundation Trust</c:v>
                </c:pt>
                <c:pt idx="3">
                  <c:v>Royal United Hospitals Bath NHS Foundation Trust</c:v>
                </c:pt>
                <c:pt idx="4">
                  <c:v>University Hospitals Plymouth NHS Trust</c:v>
                </c:pt>
              </c:strCache>
            </c:strRef>
          </c:cat>
          <c:val>
            <c:numRef>
              <c:f>Sheet1!$B$2:$B$6</c:f>
              <c:numCache>
                <c:formatCode>0.0</c:formatCode>
                <c:ptCount val="5"/>
                <c:pt idx="0">
                  <c:v>1.5</c:v>
                </c:pt>
                <c:pt idx="1">
                  <c:v>1.4</c:v>
                </c:pt>
                <c:pt idx="2">
                  <c:v>1.3</c:v>
                </c:pt>
                <c:pt idx="3">
                  <c:v>1.2</c:v>
                </c:pt>
                <c:pt idx="4">
                  <c:v>1.2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Devon Healthcare NHS Trust</c:v>
                </c:pt>
                <c:pt idx="1">
                  <c:v>University Hospitals Bristol and Weston NHS Foundation Trust</c:v>
                </c:pt>
                <c:pt idx="2">
                  <c:v>Torbay and South Devon NHS Foundation Trust</c:v>
                </c:pt>
                <c:pt idx="3">
                  <c:v>Royal United Hospitals Bath NHS Foundation Trust</c:v>
                </c:pt>
                <c:pt idx="4">
                  <c:v>University Hospitals Plymouth NHS Trust</c:v>
                </c:pt>
              </c:strCache>
            </c:strRef>
          </c:cat>
          <c:val>
            <c:numRef>
              <c:f>Sheet1!$C$2:$C$6</c:f>
              <c:numCache>
                <c:formatCode>0.0</c:formatCode>
                <c:ptCount val="5"/>
                <c:pt idx="0">
                  <c:v>8.5</c:v>
                </c:pt>
                <c:pt idx="1">
                  <c:v>8.6</c:v>
                </c:pt>
                <c:pt idx="2">
                  <c:v>8.6999999999999993</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Dorset County Hospital NHS Foundation Trust</c:v>
                </c:pt>
                <c:pt idx="2">
                  <c:v>Great Western Hospitals NHS Foundation Trust</c:v>
                </c:pt>
                <c:pt idx="3">
                  <c:v>University Hospitals Dorset NHS Foundation Trust</c:v>
                </c:pt>
                <c:pt idx="4">
                  <c:v>North Bristol NHS Trust</c:v>
                </c:pt>
              </c:strCache>
            </c:strRef>
          </c:cat>
          <c:val>
            <c:numRef>
              <c:f>Sheet1!$B$2:$B$6</c:f>
              <c:numCache>
                <c:formatCode>0.0</c:formatCode>
                <c:ptCount val="5"/>
                <c:pt idx="0">
                  <c:v>0.7</c:v>
                </c:pt>
                <c:pt idx="1">
                  <c:v>0.8</c:v>
                </c:pt>
                <c:pt idx="2">
                  <c:v>0.9</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Dorset County Hospital NHS Foundation Trust</c:v>
                </c:pt>
                <c:pt idx="2">
                  <c:v>Great Western Hospitals NHS Foundation Trust</c:v>
                </c:pt>
                <c:pt idx="3">
                  <c:v>University Hospitals Dorset NHS Foundation Trust</c:v>
                </c:pt>
                <c:pt idx="4">
                  <c:v>North Bristol NHS Trust</c:v>
                </c:pt>
              </c:strCache>
            </c:strRef>
          </c:cat>
          <c:val>
            <c:numRef>
              <c:f>Sheet1!$C$2:$C$6</c:f>
              <c:numCache>
                <c:formatCode>0.0</c:formatCode>
                <c:ptCount val="5"/>
                <c:pt idx="0">
                  <c:v>9.3000000000000007</c:v>
                </c:pt>
                <c:pt idx="1">
                  <c:v>9.1999999999999993</c:v>
                </c:pt>
                <c:pt idx="2">
                  <c:v>9.1</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9.3401557190600004E-2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0.12650899999999998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1.3207380000000002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0.12650899999999998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0.45377499999999982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0.82263900000000012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1.2572110000000001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Your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Your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Your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Your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Your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Your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Your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Your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9.3714036652059605</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Q2. How did you feel about the length of time you were on the waiting list before your admission to hospital?</c:v>
                </c:pt>
                <c:pt idx="1">
                  <c:v>The hospital and ward Q5. Were you ever prevented from sleeping at night by noise from other patients?</c:v>
                </c:pt>
                <c:pt idx="2">
                  <c:v>Admission to hospital Q3. How long do you feel you had to wait to get to a bed on a ward after you arrived at the hospital?</c:v>
                </c:pt>
                <c:pt idx="3">
                  <c:v>Feedback on care Q49. During your hospital stay, were you ever asked to give your views on the quality of your care?</c:v>
                </c:pt>
                <c:pt idx="4">
                  <c:v>Your care and treatment Q27. Were you able to discuss your condition or treatment with hospital staff without being overheard?</c:v>
                </c:pt>
              </c:strCache>
            </c:strRef>
          </c:cat>
          <c:val>
            <c:numRef>
              <c:f>Sheet1!$B$2:$B$6</c:f>
              <c:numCache>
                <c:formatCode>0.0</c:formatCode>
                <c:ptCount val="5"/>
                <c:pt idx="0">
                  <c:v>6.3</c:v>
                </c:pt>
                <c:pt idx="1">
                  <c:v>4.8</c:v>
                </c:pt>
                <c:pt idx="2">
                  <c:v>6.5</c:v>
                </c:pt>
                <c:pt idx="3">
                  <c:v>1.3</c:v>
                </c:pt>
                <c:pt idx="4">
                  <c:v>6.2</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Q2. How did you feel about the length of time you were on the waiting list before your admission to hospital?</c:v>
                </c:pt>
                <c:pt idx="1">
                  <c:v>The hospital and ward Q5. Were you ever prevented from sleeping at night by noise from other patients?</c:v>
                </c:pt>
                <c:pt idx="2">
                  <c:v>Admission to hospital Q3. How long do you feel you had to wait to get to a bed on a ward after you arrived at the hospital?</c:v>
                </c:pt>
                <c:pt idx="3">
                  <c:v>Feedback on care Q49. During your hospital stay, were you ever asked to give your views on the quality of your care?</c:v>
                </c:pt>
                <c:pt idx="4">
                  <c:v>Your care and treatment Q27. Were you able to discuss your condition or treatment with hospital staff without being overheard?</c:v>
                </c:pt>
              </c:strCache>
            </c:strRef>
          </c:cat>
          <c:val>
            <c:numRef>
              <c:f>Sheet1!$C$2:$C$6</c:f>
              <c:numCache>
                <c:formatCode>0.0</c:formatCode>
                <c:ptCount val="5"/>
                <c:pt idx="0">
                  <c:v>7.5</c:v>
                </c:pt>
                <c:pt idx="1">
                  <c:v>6</c:v>
                </c:pt>
                <c:pt idx="2">
                  <c:v>6.8</c:v>
                </c:pt>
                <c:pt idx="3">
                  <c:v>1.4</c:v>
                </c:pt>
                <c:pt idx="4">
                  <c:v>6.3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Sheet1!$B$2:$B$6</c:f>
              <c:numCache>
                <c:formatCode>0.0</c:formatCode>
                <c:ptCount val="5"/>
                <c:pt idx="0">
                  <c:v>9.4</c:v>
                </c:pt>
                <c:pt idx="1">
                  <c:v>9.4</c:v>
                </c:pt>
                <c:pt idx="2">
                  <c:v>9.3000000000000007</c:v>
                </c:pt>
                <c:pt idx="3">
                  <c:v>9.3000000000000007</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Sheet1!$C$2:$C$6</c:f>
              <c:numCache>
                <c:formatCode>0.0</c:formatCode>
                <c:ptCount val="5"/>
                <c:pt idx="0">
                  <c:v>0.59999999999999964</c:v>
                </c:pt>
                <c:pt idx="1">
                  <c:v>0.59999999999999964</c:v>
                </c:pt>
                <c:pt idx="2">
                  <c:v>0.69999999999999929</c:v>
                </c:pt>
                <c:pt idx="3">
                  <c:v>0.69999999999999929</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Great Western Hospitals NHS Foundation Trust</c:v>
                </c:pt>
                <c:pt idx="2">
                  <c:v>Yeovil District Hospital NHS Foundation Trust</c:v>
                </c:pt>
                <c:pt idx="3">
                  <c:v>Salisbury NHS Foundation Trust</c:v>
                </c:pt>
                <c:pt idx="4">
                  <c:v>Somerset NHS Foundation Trust</c:v>
                </c:pt>
              </c:strCache>
            </c:strRef>
          </c:cat>
          <c:val>
            <c:numRef>
              <c:f>Sheet1!$B$2:$B$6</c:f>
              <c:numCache>
                <c:formatCode>0.0</c:formatCode>
                <c:ptCount val="5"/>
                <c:pt idx="0">
                  <c:v>8.8000000000000007</c:v>
                </c:pt>
                <c:pt idx="1">
                  <c:v>8.8000000000000007</c:v>
                </c:pt>
                <c:pt idx="2">
                  <c:v>8.9</c:v>
                </c:pt>
                <c:pt idx="3">
                  <c:v>9</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Great Western Hospitals NHS Foundation Trust</c:v>
                </c:pt>
                <c:pt idx="2">
                  <c:v>Yeovil District Hospital NHS Foundation Trust</c:v>
                </c:pt>
                <c:pt idx="3">
                  <c:v>Salisbury NHS Foundation Trust</c:v>
                </c:pt>
                <c:pt idx="4">
                  <c:v>Somerset NHS Foundation Trust</c:v>
                </c:pt>
              </c:strCache>
            </c:strRef>
          </c:cat>
          <c:val>
            <c:numRef>
              <c:f>Sheet1!$C$2:$C$6</c:f>
              <c:numCache>
                <c:formatCode>0.0</c:formatCode>
                <c:ptCount val="5"/>
                <c:pt idx="0">
                  <c:v>1.1999999999999993</c:v>
                </c:pt>
                <c:pt idx="1">
                  <c:v>1.1999999999999993</c:v>
                </c:pt>
                <c:pt idx="2">
                  <c:v>1.0999999999999996</c:v>
                </c:pt>
                <c:pt idx="3">
                  <c:v>1</c:v>
                </c:pt>
                <c:pt idx="4">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0.28909499999999966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0.20938200000000151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5.8373999999998816E-2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0.60941799999999979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5.8374999999999844E-2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0.20938200000000151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0.11655299999999968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9.3714040000000001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Your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Your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Your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Your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Your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Your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Your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Your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8.2990384146638903</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Northern Devon Healthcare NHS Trust</c:v>
                </c:pt>
                <c:pt idx="2">
                  <c:v>North Bristol NHS Trust</c:v>
                </c:pt>
                <c:pt idx="3">
                  <c:v>Torbay and South Devon NHS Foundation Trust</c:v>
                </c:pt>
                <c:pt idx="4">
                  <c:v>Somerset NHS Foundation Trust</c:v>
                </c:pt>
              </c:strCache>
            </c:strRef>
          </c:cat>
          <c:val>
            <c:numRef>
              <c:f>Sheet1!$B$2:$B$6</c:f>
              <c:numCache>
                <c:formatCode>0.0</c:formatCode>
                <c:ptCount val="5"/>
                <c:pt idx="0">
                  <c:v>8.5</c:v>
                </c:pt>
                <c:pt idx="1">
                  <c:v>8.5</c:v>
                </c:pt>
                <c:pt idx="2">
                  <c:v>8.3000000000000007</c:v>
                </c:pt>
                <c:pt idx="3">
                  <c:v>8.3000000000000007</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Northern Devon Healthcare NHS Trust</c:v>
                </c:pt>
                <c:pt idx="2">
                  <c:v>North Bristol NHS Trust</c:v>
                </c:pt>
                <c:pt idx="3">
                  <c:v>Torbay and South Devon NHS Foundation Trust</c:v>
                </c:pt>
                <c:pt idx="4">
                  <c:v>Somerset NHS Foundation Trust</c:v>
                </c:pt>
              </c:strCache>
            </c:strRef>
          </c:cat>
          <c:val>
            <c:numRef>
              <c:f>Sheet1!$C$2:$C$6</c:f>
              <c:numCache>
                <c:formatCode>0.0</c:formatCode>
                <c:ptCount val="5"/>
                <c:pt idx="0">
                  <c:v>1.5</c:v>
                </c:pt>
                <c:pt idx="1">
                  <c:v>1.5</c:v>
                </c:pt>
                <c:pt idx="2">
                  <c:v>1.6999999999999993</c:v>
                </c:pt>
                <c:pt idx="3">
                  <c:v>1.6999999999999993</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Great Western Hospitals NHS Foundation Trust</c:v>
                </c:pt>
                <c:pt idx="2">
                  <c:v>Salisbury NHS Foundation Trust</c:v>
                </c:pt>
                <c:pt idx="3">
                  <c:v>Yeovil District Hospital NHS Foundation Trust</c:v>
                </c:pt>
                <c:pt idx="4">
                  <c:v>University Hospitals Dorset NHS Foundation Trust</c:v>
                </c:pt>
              </c:strCache>
            </c:strRef>
          </c:cat>
          <c:val>
            <c:numRef>
              <c:f>Sheet1!$B$2:$B$6</c:f>
              <c:numCache>
                <c:formatCode>0.0</c:formatCode>
                <c:ptCount val="5"/>
                <c:pt idx="0">
                  <c:v>7.8</c:v>
                </c:pt>
                <c:pt idx="1">
                  <c:v>7.9</c:v>
                </c:pt>
                <c:pt idx="2">
                  <c:v>8</c:v>
                </c:pt>
                <c:pt idx="3">
                  <c:v>8</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Great Western Hospitals NHS Foundation Trust</c:v>
                </c:pt>
                <c:pt idx="2">
                  <c:v>Salisbury NHS Foundation Trust</c:v>
                </c:pt>
                <c:pt idx="3">
                  <c:v>Yeovil District Hospital NHS Foundation Trust</c:v>
                </c:pt>
                <c:pt idx="4">
                  <c:v>University Hospitals Dorset NHS Foundation Trust</c:v>
                </c:pt>
              </c:strCache>
            </c:strRef>
          </c:cat>
          <c:val>
            <c:numRef>
              <c:f>Sheet1!$C$2:$C$6</c:f>
              <c:numCache>
                <c:formatCode>0.0</c:formatCode>
                <c:ptCount val="5"/>
                <c:pt idx="0">
                  <c:v>2.2000000000000002</c:v>
                </c:pt>
                <c:pt idx="1">
                  <c:v>2.0999999999999996</c:v>
                </c:pt>
                <c:pt idx="2">
                  <c:v>2</c:v>
                </c:pt>
                <c:pt idx="3">
                  <c:v>2</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0.27686802827430057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7.9626999999999448E-2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0.83129600000000092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7.962699999999856E-2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0.2856140000000007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0.48040800000000061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8.2990379999999995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4.8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5.2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4.8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Your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Your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Your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Your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Your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Your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Your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Your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6.4096028562712704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United Hospitals Bath NHS Foundation Trust</c:v>
                </c:pt>
                <c:pt idx="1">
                  <c:v>Yeovil District Hospital NHS Foundation Trust</c:v>
                </c:pt>
                <c:pt idx="2">
                  <c:v>University Hospitals Dorset NHS Foundation Trust</c:v>
                </c:pt>
                <c:pt idx="3">
                  <c:v>Somerset NHS Foundation Trust</c:v>
                </c:pt>
                <c:pt idx="4">
                  <c:v>North Bristol NHS Trust</c:v>
                </c:pt>
              </c:strCache>
            </c:strRef>
          </c:cat>
          <c:val>
            <c:numRef>
              <c:f>Sheet1!$B$2:$B$6</c:f>
              <c:numCache>
                <c:formatCode>0.0</c:formatCode>
                <c:ptCount val="5"/>
                <c:pt idx="0">
                  <c:v>7.7</c:v>
                </c:pt>
                <c:pt idx="1">
                  <c:v>7.6</c:v>
                </c:pt>
                <c:pt idx="2">
                  <c:v>7.4</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United Hospitals Bath NHS Foundation Trust</c:v>
                </c:pt>
                <c:pt idx="1">
                  <c:v>Yeovil District Hospital NHS Foundation Trust</c:v>
                </c:pt>
                <c:pt idx="2">
                  <c:v>University Hospitals Dorset NHS Foundation Trust</c:v>
                </c:pt>
                <c:pt idx="3">
                  <c:v>Somerset NHS Foundation Trust</c:v>
                </c:pt>
                <c:pt idx="4">
                  <c:v>North Bristol NHS Trust</c:v>
                </c:pt>
              </c:strCache>
            </c:strRef>
          </c:cat>
          <c:val>
            <c:numRef>
              <c:f>Sheet1!$C$2:$C$6</c:f>
              <c:numCache>
                <c:formatCode>0.0</c:formatCode>
                <c:ptCount val="5"/>
                <c:pt idx="0">
                  <c:v>2.2999999999999998</c:v>
                </c:pt>
                <c:pt idx="1">
                  <c:v>2.4000000000000004</c:v>
                </c:pt>
                <c:pt idx="2">
                  <c:v>2.5999999999999996</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Cornwall Hospitals NHS Trust</c:v>
                </c:pt>
                <c:pt idx="2">
                  <c:v>Northern Devon Healthcare NHS Trust</c:v>
                </c:pt>
                <c:pt idx="3">
                  <c:v>Dorset County Hospital NHS Foundation Trust</c:v>
                </c:pt>
                <c:pt idx="4">
                  <c:v>Gloucestershire Hospitals NHS Foundation Trust</c:v>
                </c:pt>
              </c:strCache>
            </c:strRef>
          </c:cat>
          <c:val>
            <c:numRef>
              <c:f>Sheet1!$B$2:$B$6</c:f>
              <c:numCache>
                <c:formatCode>0.0</c:formatCode>
                <c:ptCount val="5"/>
                <c:pt idx="0">
                  <c:v>6.4</c:v>
                </c:pt>
                <c:pt idx="1">
                  <c:v>6.7</c:v>
                </c:pt>
                <c:pt idx="2">
                  <c:v>6.8</c:v>
                </c:pt>
                <c:pt idx="3">
                  <c:v>6.9</c:v>
                </c:pt>
                <c:pt idx="4">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Cornwall Hospitals NHS Trust</c:v>
                </c:pt>
                <c:pt idx="2">
                  <c:v>Northern Devon Healthcare NHS Trust</c:v>
                </c:pt>
                <c:pt idx="3">
                  <c:v>Dorset County Hospital NHS Foundation Trust</c:v>
                </c:pt>
                <c:pt idx="4">
                  <c:v>Gloucestershire Hospitals NHS Foundation Trust</c:v>
                </c:pt>
              </c:strCache>
            </c:strRef>
          </c:cat>
          <c:val>
            <c:numRef>
              <c:f>Sheet1!$C$2:$C$6</c:f>
              <c:numCache>
                <c:formatCode>0.0</c:formatCode>
                <c:ptCount val="5"/>
                <c:pt idx="0">
                  <c:v>3.5999999999999996</c:v>
                </c:pt>
                <c:pt idx="1">
                  <c:v>3.3</c:v>
                </c:pt>
                <c:pt idx="2">
                  <c:v>3.2</c:v>
                </c:pt>
                <c:pt idx="3">
                  <c:v>3.0999999999999996</c:v>
                </c:pt>
                <c:pt idx="4">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0.48934044194090021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0.16649899999999995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1.7382299999999997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0.76371499999999948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0.7855660000000011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6.5070699999999997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0.30861965905419986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0.17640399999999978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1.8416330000000007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0.75715402339620042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6.3121359999999997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Your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Your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Your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Your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Your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Your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Your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Your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Devon Healthcare NHS Trust</c:v>
                </c:pt>
                <c:pt idx="1">
                  <c:v>North Bristol NHS Trust</c:v>
                </c:pt>
                <c:pt idx="2">
                  <c:v>Torbay and South Devon NHS Foundation Trust</c:v>
                </c:pt>
                <c:pt idx="3">
                  <c:v>Royal Devon University Healthcare NHS Foundation Trust</c:v>
                </c:pt>
                <c:pt idx="4">
                  <c:v>University Hospitals Bristol and Weston NHS Foundation Trust</c:v>
                </c:pt>
              </c:strCache>
            </c:strRef>
          </c:cat>
          <c:val>
            <c:numRef>
              <c:f>Sheet1!$B$2:$B$6</c:f>
              <c:numCache>
                <c:formatCode>0.0</c:formatCode>
                <c:ptCount val="5"/>
                <c:pt idx="0">
                  <c:v>8.1</c:v>
                </c:pt>
                <c:pt idx="1">
                  <c:v>8</c:v>
                </c:pt>
                <c:pt idx="2">
                  <c:v>8</c:v>
                </c:pt>
                <c:pt idx="3">
                  <c:v>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Devon Healthcare NHS Trust</c:v>
                </c:pt>
                <c:pt idx="1">
                  <c:v>North Bristol NHS Trust</c:v>
                </c:pt>
                <c:pt idx="2">
                  <c:v>Torbay and South Devon NHS Foundation Trust</c:v>
                </c:pt>
                <c:pt idx="3">
                  <c:v>Royal Devon University Healthcare NHS Foundation Trust</c:v>
                </c:pt>
                <c:pt idx="4">
                  <c:v>University Hospitals Bristol and Weston NHS Foundation Trust</c:v>
                </c:pt>
              </c:strCache>
            </c:strRef>
          </c:cat>
          <c:val>
            <c:numRef>
              <c:f>Sheet1!$C$2:$C$6</c:f>
              <c:numCache>
                <c:formatCode>0.0</c:formatCode>
                <c:ptCount val="5"/>
                <c:pt idx="0">
                  <c:v>1.9000000000000004</c:v>
                </c:pt>
                <c:pt idx="1">
                  <c:v>2</c:v>
                </c:pt>
                <c:pt idx="2">
                  <c:v>2</c:v>
                </c:pt>
                <c:pt idx="3">
                  <c:v>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Gloucestershire Hospitals NHS Foundation Trust</c:v>
                </c:pt>
                <c:pt idx="2">
                  <c:v>Salisbury NHS Foundation Trust</c:v>
                </c:pt>
                <c:pt idx="3">
                  <c:v>University Hospitals Dorset NHS Foundation Trust</c:v>
                </c:pt>
                <c:pt idx="4">
                  <c:v>Yeovil District Hospital NHS Foundation Trust</c:v>
                </c:pt>
              </c:strCache>
            </c:strRef>
          </c:cat>
          <c:val>
            <c:numRef>
              <c:f>Sheet1!$B$2:$B$6</c:f>
              <c:numCache>
                <c:formatCode>0.0</c:formatCode>
                <c:ptCount val="5"/>
                <c:pt idx="0">
                  <c:v>7.2</c:v>
                </c:pt>
                <c:pt idx="1">
                  <c:v>7.3</c:v>
                </c:pt>
                <c:pt idx="2">
                  <c:v>7.5</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Gloucestershire Hospitals NHS Foundation Trust</c:v>
                </c:pt>
                <c:pt idx="2">
                  <c:v>Salisbury NHS Foundation Trust</c:v>
                </c:pt>
                <c:pt idx="3">
                  <c:v>University Hospitals Dorset NHS Foundation Trust</c:v>
                </c:pt>
                <c:pt idx="4">
                  <c:v>Yeovil District Hospital NHS Foundation Trust</c:v>
                </c:pt>
              </c:strCache>
            </c:strRef>
          </c:cat>
          <c:val>
            <c:numRef>
              <c:f>Sheet1!$C$2:$C$6</c:f>
              <c:numCache>
                <c:formatCode>0.0</c:formatCode>
                <c:ptCount val="5"/>
                <c:pt idx="0">
                  <c:v>2.8</c:v>
                </c:pt>
                <c:pt idx="1">
                  <c:v>2.7</c:v>
                </c:pt>
                <c:pt idx="2">
                  <c:v>2.5</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94.709000000000003</c:v>
                </c:pt>
                <c:pt idx="1">
                  <c:v>1.7637</c:v>
                </c:pt>
                <c:pt idx="2">
                  <c:v>0.52910000000000001</c:v>
                </c:pt>
                <c:pt idx="3">
                  <c:v>0.1764</c:v>
                </c:pt>
                <c:pt idx="4">
                  <c:v>0.1764</c:v>
                </c:pt>
                <c:pt idx="5">
                  <c:v>2.6455000000000002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0.18947899999999951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0.41696400000000011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0.11624700000000043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1.213597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0.53321099999999966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0.60295900000000024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8.2349669999999993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3.2589097101899611E-2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0.18713600000000064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1.9536739999999995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0.85837400000000041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1.6425239999999999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4.8309519999999999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0.13374100000000055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0.29843499999999956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8.3201999999999998E-2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0.86861000000000033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0.38163600000000031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0.5301209999999994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8.0948419999999999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5.2334999999999354E-2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0.30088700000000035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8.3885000000000431E-2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0.87574999999999914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0.38477300000000092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0.41010900000000028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8.2213320000000003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9.0844999999999843E-2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0.49206200000000067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0.13718299999999939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1.4321720000000004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0.62924500000000005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0.99021499999999918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8.0221119999999999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8.3175999999999917E-2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0.23336500000000093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6.5061000000000035E-2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0.67922299999999858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6.5060000000000784E-2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0.23336600000000018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0.14647599999999983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9.1724630000000005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0.30785202279209933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9.6264000000000571E-2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1.0049790000000005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9.6263999999999683E-2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0.34528800000000004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0.31223299999999909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8.5676319999999997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0.18817936853580086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0.10216199999999986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1.0665619999999993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0.10216300000000089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0.36644599999999983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0.36112299999999919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8.3210350000000002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22.759899999999998</c:v>
                </c:pt>
                <c:pt idx="1">
                  <c:v>0.3584</c:v>
                </c:pt>
                <c:pt idx="2">
                  <c:v>72.939099999999996</c:v>
                </c:pt>
                <c:pt idx="3">
                  <c:v>0</c:v>
                </c:pt>
                <c:pt idx="4">
                  <c:v>0.3584</c:v>
                </c:pt>
                <c:pt idx="5">
                  <c:v>0.1792</c:v>
                </c:pt>
                <c:pt idx="6">
                  <c:v>0</c:v>
                </c:pt>
                <c:pt idx="7">
                  <c:v>1.0752999999999999</c:v>
                </c:pt>
                <c:pt idx="8">
                  <c:v>2.3296999999999999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0.60840300000000003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0.36318499999999965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0.10125299999999982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1.0570690000000003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0.10125299999999982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0.36318499999999965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0.43273899999999976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8.7448510000000006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0.36021796031469933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0.11192600000000041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1.1684950000000001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0.11192599999999953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0.40146800000000038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0.70846700000000062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7.2009660000000002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3.8262999999999714E-2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0.44721000000000011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0.12467900000000043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1.3016279999999991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0.12467900000000043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0.44721000000000011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0.62332199999999993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8.5579879999999999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0.46873053586260038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0.18001699999999943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1.8793519999999999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0.18001700000000032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0.64570300000000014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0.99409000000000081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6.7686859999999998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0.37285599999999874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0.15876700000000099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4.4261999999999802E-2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0.46209900000000026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4.4262999999999053E-2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0.15876599999999996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0.12371100000000013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9.5624020000000005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0.83609999999999995</c:v>
                </c:pt>
                <c:pt idx="1">
                  <c:v>0.16390000000000005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0.83609999999999995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Your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Your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Your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Your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Your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Your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Your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Your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Devon University Healthcare NHS Foundation Trust</c:v>
                </c:pt>
                <c:pt idx="2">
                  <c:v>Somerset NHS Foundation Trust</c:v>
                </c:pt>
                <c:pt idx="3">
                  <c:v>North Bristol NHS Trust</c:v>
                </c:pt>
                <c:pt idx="4">
                  <c:v>University Hospitals Bristol and Weston NHS Foundation Trust</c:v>
                </c:pt>
              </c:strCache>
            </c:strRef>
          </c:cat>
          <c:val>
            <c:numRef>
              <c:f>Sheet1!$B$2:$B$6</c:f>
              <c:numCache>
                <c:formatCode>0.0</c:formatCode>
                <c:ptCount val="5"/>
                <c:pt idx="0">
                  <c:v>9.1</c:v>
                </c:pt>
                <c:pt idx="1">
                  <c:v>9</c:v>
                </c:pt>
                <c:pt idx="2">
                  <c:v>9</c:v>
                </c:pt>
                <c:pt idx="3">
                  <c:v>8.9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Devon University Healthcare NHS Foundation Trust</c:v>
                </c:pt>
                <c:pt idx="2">
                  <c:v>Somerset NHS Foundation Trust</c:v>
                </c:pt>
                <c:pt idx="3">
                  <c:v>North Bristol NHS Trust</c:v>
                </c:pt>
                <c:pt idx="4">
                  <c:v>University Hospitals Bristol and Weston NHS Foundation Trust</c:v>
                </c:pt>
              </c:strCache>
            </c:strRef>
          </c:cat>
          <c:val>
            <c:numRef>
              <c:f>Sheet1!$C$2:$C$6</c:f>
              <c:numCache>
                <c:formatCode>0.0</c:formatCode>
                <c:ptCount val="5"/>
                <c:pt idx="0">
                  <c:v>0.90000000000000036</c:v>
                </c:pt>
                <c:pt idx="1">
                  <c:v>1</c:v>
                </c:pt>
                <c:pt idx="2">
                  <c:v>1</c:v>
                </c:pt>
                <c:pt idx="3">
                  <c:v>1.0999999999999996</c:v>
                </c:pt>
                <c:pt idx="4">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Yeovil District Hospital NHS Foundation Trust</c:v>
                </c:pt>
                <c:pt idx="1">
                  <c:v>Gloucestershire Hospitals NHS Foundation Trust</c:v>
                </c:pt>
                <c:pt idx="2">
                  <c:v>Great Western Hospitals NHS Foundation Trust</c:v>
                </c:pt>
                <c:pt idx="3">
                  <c:v>Salisbury NHS Foundation Trust</c:v>
                </c:pt>
                <c:pt idx="4">
                  <c:v>University Hospitals Dorset NHS Foundation Trust</c:v>
                </c:pt>
              </c:strCache>
            </c:strRef>
          </c:cat>
          <c:val>
            <c:numRef>
              <c:f>Sheet1!$B$2:$B$6</c:f>
              <c:numCache>
                <c:formatCode>0.0</c:formatCode>
                <c:ptCount val="5"/>
                <c:pt idx="0">
                  <c:v>8.6</c:v>
                </c:pt>
                <c:pt idx="1">
                  <c:v>8.6</c:v>
                </c:pt>
                <c:pt idx="2">
                  <c:v>8.6999999999999993</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Yeovil District Hospital NHS Foundation Trust</c:v>
                </c:pt>
                <c:pt idx="1">
                  <c:v>Gloucestershire Hospitals NHS Foundation Trust</c:v>
                </c:pt>
                <c:pt idx="2">
                  <c:v>Great Western Hospitals NHS Foundation Trust</c:v>
                </c:pt>
                <c:pt idx="3">
                  <c:v>Salisbury NHS Foundation Trust</c:v>
                </c:pt>
                <c:pt idx="4">
                  <c:v>University Hospitals Dorset NHS Foundation Trust</c:v>
                </c:pt>
              </c:strCache>
            </c:strRef>
          </c:cat>
          <c:val>
            <c:numRef>
              <c:f>Sheet1!$C$2:$C$6</c:f>
              <c:numCache>
                <c:formatCode>0.0</c:formatCode>
                <c:ptCount val="5"/>
                <c:pt idx="0">
                  <c:v>1.4000000000000004</c:v>
                </c:pt>
                <c:pt idx="1">
                  <c:v>1.4000000000000004</c:v>
                </c:pt>
                <c:pt idx="2">
                  <c:v>1.3000000000000007</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0.16610299999999967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0.22332100000000032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6.2260000000000204E-2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0.64998899999999971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6.2260999999999456E-2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0.22332100000000032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0.25481399999999965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8.9944400000000009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5.0057999999999936E-2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0.18478000000000172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5.1515999999999451E-2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0.53781399999999913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5.15150000000002E-2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0.18478100000000097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0.21874399999999916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9.3376420000000007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0.2064392358750009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7.4932999999999694E-2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0.78228599999999915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7.4932999999999694E-2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0.26877600000000079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0.16063100000000041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8.9209879999999995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50</c:v>
                </c:pt>
                <c:pt idx="2">
                  <c:v>50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Your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Your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Your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Your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Your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Your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Your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Your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8.6876649264608794</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Sheet1!$B$2:$B$6</c:f>
              <c:numCache>
                <c:formatCode>0.0</c:formatCode>
                <c:ptCount val="5"/>
                <c:pt idx="0">
                  <c:v>8.6999999999999993</c:v>
                </c:pt>
                <c:pt idx="1">
                  <c:v>8.6999999999999993</c:v>
                </c:pt>
                <c:pt idx="2">
                  <c:v>8.6999999999999993</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Sheet1!$C$2:$C$6</c:f>
              <c:numCache>
                <c:formatCode>0.0</c:formatCode>
                <c:ptCount val="5"/>
                <c:pt idx="0">
                  <c:v>1.3000000000000007</c:v>
                </c:pt>
                <c:pt idx="1">
                  <c:v>1.3000000000000007</c:v>
                </c:pt>
                <c:pt idx="2">
                  <c:v>1.3000000000000007</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Salisbury NHS Foundation Trust</c:v>
                </c:pt>
                <c:pt idx="2">
                  <c:v>Gloucestershire Hospitals NHS Foundation Trust</c:v>
                </c:pt>
                <c:pt idx="3">
                  <c:v>University Hospitals Dorset NHS Foundation Trust</c:v>
                </c:pt>
                <c:pt idx="4">
                  <c:v>Somerset NHS Foundation Trust</c:v>
                </c:pt>
              </c:strCache>
            </c:strRef>
          </c:cat>
          <c:val>
            <c:numRef>
              <c:f>Sheet1!$B$2:$B$6</c:f>
              <c:numCache>
                <c:formatCode>0.0</c:formatCode>
                <c:ptCount val="5"/>
                <c:pt idx="0">
                  <c:v>8.1</c:v>
                </c:pt>
                <c:pt idx="1">
                  <c:v>8.1</c:v>
                </c:pt>
                <c:pt idx="2">
                  <c:v>8.1999999999999993</c:v>
                </c:pt>
                <c:pt idx="3">
                  <c:v>8.3000000000000007</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Salisbury NHS Foundation Trust</c:v>
                </c:pt>
                <c:pt idx="2">
                  <c:v>Gloucestershire Hospitals NHS Foundation Trust</c:v>
                </c:pt>
                <c:pt idx="3">
                  <c:v>University Hospitals Dorset NHS Foundation Trust</c:v>
                </c:pt>
                <c:pt idx="4">
                  <c:v>Somerset NHS Foundation Trust</c:v>
                </c:pt>
              </c:strCache>
            </c:strRef>
          </c:cat>
          <c:val>
            <c:numRef>
              <c:f>Sheet1!$C$2:$C$6</c:f>
              <c:numCache>
                <c:formatCode>0.0</c:formatCode>
                <c:ptCount val="5"/>
                <c:pt idx="0">
                  <c:v>1.9000000000000004</c:v>
                </c:pt>
                <c:pt idx="1">
                  <c:v>1.9000000000000004</c:v>
                </c:pt>
                <c:pt idx="2">
                  <c:v>1.8000000000000007</c:v>
                </c:pt>
                <c:pt idx="3">
                  <c:v>1.6999999999999993</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0.18099899999999991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0.26230800000000087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7.3128999999999778E-2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0.7634609999999995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7.3130000000000805E-2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0.26230699999999985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0.23437000000000019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9.0676959999999998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0.10122800000000076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0.22480599999999917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6.2674000000001229E-2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0.65431099999999986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6.2673999999999452E-2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0.22480599999999917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5.7312000000001362E-2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9.3209719999999994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0.16207800000000017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0.27620599999999929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7.7004000000000516E-2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0.80391299999999966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7.7004000000000516E-2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0.27620600000000017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0.13260900000000042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9.0621189999999991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0.47897400000000001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0.34237800000000007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9.545300000000001E-2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0.99651099999999992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9.545199999999987E-2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0.34237899999999932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0.78695000000000093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7.2998719999999997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Your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Your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Your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Your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Your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Your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Your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Your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8.20530293624949</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 Bristol NHS Trust</c:v>
                </c:pt>
                <c:pt idx="1">
                  <c:v>Northern Devon Healthcare NHS Trust</c:v>
                </c:pt>
                <c:pt idx="2">
                  <c:v>Royal Devon University Healthcare NHS Foundation Trust</c:v>
                </c:pt>
                <c:pt idx="3">
                  <c:v>Torbay and South Devon NHS Foundation Trust</c:v>
                </c:pt>
                <c:pt idx="4">
                  <c:v>University Hospitals Bristol and Weston NHS Foundation Trust</c:v>
                </c:pt>
              </c:strCache>
            </c:strRef>
          </c:cat>
          <c:val>
            <c:numRef>
              <c:f>Sheet1!$B$2:$B$6</c:f>
              <c:numCache>
                <c:formatCode>0.0</c:formatCode>
                <c:ptCount val="5"/>
                <c:pt idx="0">
                  <c:v>8.4</c:v>
                </c:pt>
                <c:pt idx="1">
                  <c:v>8.3000000000000007</c:v>
                </c:pt>
                <c:pt idx="2">
                  <c:v>8.3000000000000007</c:v>
                </c:pt>
                <c:pt idx="3">
                  <c:v>8.1999999999999993</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 Bristol NHS Trust</c:v>
                </c:pt>
                <c:pt idx="1">
                  <c:v>Northern Devon Healthcare NHS Trust</c:v>
                </c:pt>
                <c:pt idx="2">
                  <c:v>Royal Devon University Healthcare NHS Foundation Trust</c:v>
                </c:pt>
                <c:pt idx="3">
                  <c:v>Torbay and South Devon NHS Foundation Trust</c:v>
                </c:pt>
                <c:pt idx="4">
                  <c:v>University Hospitals Bristol and Weston NHS Foundation Trust</c:v>
                </c:pt>
              </c:strCache>
            </c:strRef>
          </c:cat>
          <c:val>
            <c:numRef>
              <c:f>Sheet1!$C$2:$C$6</c:f>
              <c:numCache>
                <c:formatCode>0.0</c:formatCode>
                <c:ptCount val="5"/>
                <c:pt idx="0">
                  <c:v>1.5999999999999996</c:v>
                </c:pt>
                <c:pt idx="1">
                  <c:v>1.6999999999999993</c:v>
                </c:pt>
                <c:pt idx="2">
                  <c:v>1.6999999999999993</c:v>
                </c:pt>
                <c:pt idx="3">
                  <c:v>1.8000000000000007</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Gloucestershire Hospitals NHS Foundation Trust</c:v>
                </c:pt>
                <c:pt idx="2">
                  <c:v>Salisbury NHS Foundation Trust</c:v>
                </c:pt>
                <c:pt idx="3">
                  <c:v>Yeovil District Hospital NHS Foundation Trust</c:v>
                </c:pt>
                <c:pt idx="4">
                  <c:v>University Hospitals Dorset NHS Foundation Trust</c:v>
                </c:pt>
              </c:strCache>
            </c:strRef>
          </c:cat>
          <c:val>
            <c:numRef>
              <c:f>Sheet1!$B$2:$B$6</c:f>
              <c:numCache>
                <c:formatCode>0.0</c:formatCode>
                <c:ptCount val="5"/>
                <c:pt idx="0">
                  <c:v>7.7</c:v>
                </c:pt>
                <c:pt idx="1">
                  <c:v>7.7</c:v>
                </c:pt>
                <c:pt idx="2">
                  <c:v>7.8</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Gloucestershire Hospitals NHS Foundation Trust</c:v>
                </c:pt>
                <c:pt idx="2">
                  <c:v>Salisbury NHS Foundation Trust</c:v>
                </c:pt>
                <c:pt idx="3">
                  <c:v>Yeovil District Hospital NHS Foundation Trust</c:v>
                </c:pt>
                <c:pt idx="4">
                  <c:v>University Hospitals Dorset NHS Foundation Trust</c:v>
                </c:pt>
              </c:strCache>
            </c:strRef>
          </c:cat>
          <c:val>
            <c:numRef>
              <c:f>Sheet1!$C$2:$C$6</c:f>
              <c:numCache>
                <c:formatCode>0.0</c:formatCode>
                <c:ptCount val="5"/>
                <c:pt idx="0">
                  <c:v>2.2999999999999998</c:v>
                </c:pt>
                <c:pt idx="1">
                  <c:v>2.2999999999999998</c:v>
                </c:pt>
                <c:pt idx="2">
                  <c:v>2.2000000000000002</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0.45590899999999923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0.27089400000000019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7.5523000000000451E-2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0.78845299999999963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7.5523000000000451E-2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0.27089400000000019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0.27667199999999958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7.9292179999999997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0.22164370072940009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8.4303000000000239E-2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0.88010400000000022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8.4302000000000099E-2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0.30238399999999999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0.65709600000000012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7.420051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0.16913046760380013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5.7088999999999501E-2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0.59599500000000027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5.7088999999999501E-2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0.2047699999999999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0.33524900000000102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9.147494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0.22330199999999945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0.36331700000000033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0.10128999999999966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1.0574529999999998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0.10129000000000055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0.36331700000000033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0.60734199999999916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8.1769060000000007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0.14586502761540032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0.14500299999999999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1.5138069999999999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0.14500299999999999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0.52010999999999985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1.5877100000000004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6.1987579999999998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3.7037</c:v>
                </c:pt>
                <c:pt idx="1">
                  <c:v>5.4673999999999996</c:v>
                </c:pt>
                <c:pt idx="2">
                  <c:v>19.400400000000001</c:v>
                </c:pt>
                <c:pt idx="3">
                  <c:v>71.428600000000003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0.12957116872100016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3.7920000000001508E-2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0.39587899999999898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3.7919999999999732E-2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0.13601599999999969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0.16345800000000033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9.5033089999999998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0.25305900000000037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0.19159500000000129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5.3414999999999324E-2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0.55764899999999962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5.34150000000011E-2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0.19159499999999952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0.24260299999999901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9.0048110000000001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0.27288697606460044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8.5764000000000173E-2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0.8953679999999995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8.5764000000001062E-2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0.30762799999999935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0.45572999999999908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8.2618779999999994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Your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Your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Your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Your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Your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Your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Your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Your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8.3817802944746997</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Dorset NHS Foundation Trust</c:v>
                </c:pt>
                <c:pt idx="1">
                  <c:v>Somerset NHS Foundation Trust</c:v>
                </c:pt>
                <c:pt idx="2">
                  <c:v>Royal Devon University Healthcare NHS Foundation Trust</c:v>
                </c:pt>
                <c:pt idx="3">
                  <c:v>Torbay and South Devon NHS Foundation Trust</c:v>
                </c:pt>
                <c:pt idx="4">
                  <c:v>University Hospitals Bristol and Weston NHS Foundation Trust</c:v>
                </c:pt>
              </c:strCache>
            </c:strRef>
          </c:cat>
          <c:val>
            <c:numRef>
              <c:f>Sheet1!$B$2:$B$6</c:f>
              <c:numCache>
                <c:formatCode>0.0</c:formatCode>
                <c:ptCount val="5"/>
                <c:pt idx="0">
                  <c:v>8.5</c:v>
                </c:pt>
                <c:pt idx="1">
                  <c:v>8.4</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Dorset NHS Foundation Trust</c:v>
                </c:pt>
                <c:pt idx="1">
                  <c:v>Somerset NHS Foundation Trust</c:v>
                </c:pt>
                <c:pt idx="2">
                  <c:v>Royal Devon University Healthcare NHS Foundation Trust</c:v>
                </c:pt>
                <c:pt idx="3">
                  <c:v>Torbay and South Devon NHS Foundation Trust</c:v>
                </c:pt>
                <c:pt idx="4">
                  <c:v>University Hospitals Bristol and Weston NHS Foundation Trust</c:v>
                </c:pt>
              </c:strCache>
            </c:strRef>
          </c:cat>
          <c:val>
            <c:numRef>
              <c:f>Sheet1!$C$2:$C$6</c:f>
              <c:numCache>
                <c:formatCode>0.0</c:formatCode>
                <c:ptCount val="5"/>
                <c:pt idx="0">
                  <c:v>1.5</c:v>
                </c:pt>
                <c:pt idx="1">
                  <c:v>1.5999999999999996</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Royal United Hospitals Bath NHS Foundation Trust</c:v>
                </c:pt>
                <c:pt idx="2">
                  <c:v>North Bristol NHS Trust</c:v>
                </c:pt>
                <c:pt idx="3">
                  <c:v>Northern Devon Healthcare NHS Trust</c:v>
                </c:pt>
                <c:pt idx="4">
                  <c:v>Royal Cornwall Hospitals NHS Trust</c:v>
                </c:pt>
              </c:strCache>
            </c:strRef>
          </c:cat>
          <c:val>
            <c:numRef>
              <c:f>Sheet1!$B$2:$B$6</c:f>
              <c:numCache>
                <c:formatCode>0.0</c:formatCode>
                <c:ptCount val="5"/>
                <c:pt idx="0">
                  <c:v>8</c:v>
                </c:pt>
                <c:pt idx="1">
                  <c:v>8.1</c:v>
                </c:pt>
                <c:pt idx="2">
                  <c:v>8.1</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Royal United Hospitals Bath NHS Foundation Trust</c:v>
                </c:pt>
                <c:pt idx="2">
                  <c:v>North Bristol NHS Trust</c:v>
                </c:pt>
                <c:pt idx="3">
                  <c:v>Northern Devon Healthcare NHS Trust</c:v>
                </c:pt>
                <c:pt idx="4">
                  <c:v>Royal Cornwall Hospitals NHS Trust</c:v>
                </c:pt>
              </c:strCache>
            </c:strRef>
          </c:cat>
          <c:val>
            <c:numRef>
              <c:f>Sheet1!$C$2:$C$6</c:f>
              <c:numCache>
                <c:formatCode>0.0</c:formatCode>
                <c:ptCount val="5"/>
                <c:pt idx="0">
                  <c:v>2</c:v>
                </c:pt>
                <c:pt idx="1">
                  <c:v>1.9000000000000004</c:v>
                </c:pt>
                <c:pt idx="2">
                  <c:v>1.9000000000000004</c:v>
                </c:pt>
                <c:pt idx="3">
                  <c:v>1.9000000000000004</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0.12330900000000078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0.20818500000000029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5.8040000000000092E-2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0.6059329999999985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5.8040000000000092E-2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0.20818500000000029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0.17067100000000046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9.1066979999999997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0.4914909999999999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0.27668300000000023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7.7137999999999707E-2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0.8053019999999993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7.7137000000000455E-2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0.27668400000000126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0.37338299999999869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7.8522299999999996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0.13144299999999998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0.27801300000000051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7.750799999999991E-2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0.80917399999999962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7.750799999999991E-2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0.27801400000000065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0.54183699999999924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8.1864129999999999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Your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Your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Your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Your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Your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Your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Your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Your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RA9 | Torbay and South Devon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RA9 | Torbay and South Devon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RA9 | Torbay and South Devon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Torbay and South Devon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2962174120"/>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2278421409"/>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56365621"/>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5261360"/>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1301142601"/>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753171"/>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31355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3475188"/>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1997339317"/>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6.4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310908596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591729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90470341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37652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10522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71946006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052090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4266297293"/>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96376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4263201"/>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59055721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1180596440"/>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(Somewhat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0211365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153031764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8769897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32002270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17996033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49144298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74192308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316912335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60909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5487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8516337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112681789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191609728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58987397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395263233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196816530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03776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71871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6613259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108876000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1677213765"/>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509271488"/>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89851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71004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37753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4923427"/>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338320058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2389809270"/>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9.1 (Somewhat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2380941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328185303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6729610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272001527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134311221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73377923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89453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28066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02184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9902169"/>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39924775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578082879"/>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1163338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328067389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4005052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299119192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168004576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137992292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426160740"/>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07429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39084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88880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080906"/>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9986984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2209159461"/>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9347487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92288093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1887666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36948548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227053933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192117708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221824715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14335783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61260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21105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9093547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294332888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140990247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2335515490"/>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54692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9820885"/>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40032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5280919"/>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362291280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1220380574"/>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9727496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185610338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9045270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52151203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36800554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3316668958"/>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49464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76420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461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8947367"/>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28419364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1882476819"/>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7.6 (Somewhat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5531988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67243163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8542986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409919587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270622845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326087437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3300323034"/>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199681852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31941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09965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1933659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33397518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403803993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237634138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3825717453"/>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374551431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10535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39916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4331138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392258025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55496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55451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54923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5012037"/>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356265043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3828080589"/>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5600217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398923725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4514521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283249320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78251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76455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36861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6894132"/>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321115406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1252181003"/>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2455638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193117851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9973341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413047531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08334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84299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66180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3760149"/>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394129567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578297873"/>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2533817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323378090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4387713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2223635918"/>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10872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65714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16802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11955068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80834471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144539160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324340331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331507932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407957910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(506)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16420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59860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21216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46084651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137761270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60172653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(309)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90330624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34665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7792129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59404126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(475)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544566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97476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327419207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54562018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423081967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(475)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78072547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2620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253093378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12993856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(475)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386877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43093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251674447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399461984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219853250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(107)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91096915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96203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327692944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399782133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(520)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160568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83929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7675762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74299798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94496721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(382)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53778524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261613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415754492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184805906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(270)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509645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14910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287011100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93596436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07529188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(239)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372420294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52495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245306544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95119604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(501)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642018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65043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35204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777115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163929118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39873959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116510125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(116)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374683559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138919213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61994700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(199)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312673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95123558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21119106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300750718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(498)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83275574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86670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120576844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57880710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(500)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65764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19442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1548852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280998643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86010113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(528)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76304552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30493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30600156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198852828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(525)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1880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49749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330611769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118746251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332200681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(483)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313273849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5859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12274358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82426506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(528)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95121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75011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287772002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25081713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103940512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(525)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318817097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98506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357483674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98475874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(526)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603243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731919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230115465"/>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115850470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92509160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(486)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3686214221"/>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96153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52317306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147383433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(501)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16932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20970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224558524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10485932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384574914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(517)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12980688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01226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107134156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82410651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(442)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60729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61469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423754851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288311884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222555499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(465)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186932412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38756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9469881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56689636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(523)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9208641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48309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32888480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317604247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344282139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(456)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324465599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4069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244473590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338470406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(482)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997911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43868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33360526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428085217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126835906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(234)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255840437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75903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415211257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424405175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(244)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613750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86080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382986593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74257464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99061133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(249)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429029825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75752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382594345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69117239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(516)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337253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029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1375949629"/>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77895569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209060123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(411)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861002147"/>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9674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245373637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153824536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(212)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195773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64743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192455656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266581202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81691257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(530)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95101982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10107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5849548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425648612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(500)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560889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22997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1086336156"/>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93230316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351559034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(406)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11187318"/>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65463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67326819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137545885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(398)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118816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65702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187098251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267115727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256623271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(476)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104611185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20749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387110265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350062740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(486)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480595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914791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3117254857"/>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20983128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364061693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(320)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2454752841"/>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02634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14940969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392394690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(310)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634147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50821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158174464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359606577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292324724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(456)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201501122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4707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141580146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21125582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(529)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554893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207654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8973639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0431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145700648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267296142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TORBAY HOSPITAL (526)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19638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52074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10987250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057790976"/>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29453047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45327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10757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1986566200"/>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4.8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5.3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358011453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1812624223"/>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14659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3299279"/>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3400343605"/>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32472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91260665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1228276320"/>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50762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97971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65817191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4210241688"/>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11953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6868554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108468940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226561180"/>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41051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33645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96062892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3376636503"/>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2625032497"/>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3111942681"/>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92755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0031327"/>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4843747"/>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59650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194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20226473"/>
              </p:ext>
            </p:extLst>
          </p:nvPr>
        </p:nvGraphicFramePr>
        <p:xfrm>
          <a:off x="468000" y="1548000"/>
          <a:ext cx="11253864" cy="88392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Q2. How did you feel about the length of time you were on the waiting list before your admission to hospital?
Q5. Were you ever prevented from sleeping at night by noise from other patients?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72444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893046260"/>
              </p:ext>
            </p:extLst>
          </p:nvPr>
        </p:nvGraphicFramePr>
        <p:xfrm>
          <a:off x="468000" y="1548000"/>
          <a:ext cx="11253864" cy="185928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Q16. When you asked doctors questions, did you get answers you could understand?
Q20. Did you have confidence and trust in the nurses treating you?
Q21. When nurses spoke about your care in front of you, were you included in the conversation?
Q25. How much information about your condition or treatment was given to you?
Q26. Did you feel able to talk to members of hospital staff about your worries and fears?
Q35. To what extent did staff involve you in decisions about you leaving hospital?
Q39. Before you left hospital, were you given any information about what you should or should not do after leaving hospital?
Q43. Did hospital staff tell you who to contact if you were worried about your condition or treatment after you left hospital?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18935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617579364"/>
              </p:ext>
            </p:extLst>
          </p:nvPr>
        </p:nvGraphicFramePr>
        <p:xfrm>
          <a:off x="469068" y="1548000"/>
          <a:ext cx="11253864" cy="137160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Q7. Did the hospital staff explain the reasons for changing wards during the night in a way you could understand?
Q13. Did you get enough help from staff to eat your meals?
Q36. To what extent did hospital staff take your family or home situation into account when planning for you to leave hospital?
Q46. After leaving hospital, did you get enough support from health or social care services to help you recover or manage your condition?</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710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845199657"/>
              </p:ext>
            </p:extLst>
          </p:nvPr>
        </p:nvGraphicFramePr>
        <p:xfrm>
          <a:off x="469068" y="1548000"/>
          <a:ext cx="11253864" cy="2013248"/>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Q13. Did you get enough help from staff to eat your meals?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+1.2</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 How did you feel about the length of time you were on the waiting list before your admission to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+1.2</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Q26. Did you feel able to talk to members of hospital staff about your worries and fears?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Q25. How much information about your condition or treatment was given to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+0.3</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1219880267"/>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96587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Torbay and South Devon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1740910244"/>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Changing wards during the night: staff explaining the reason for patients needing to change wards during the night
Help with eating: patients being given enough help from staff to eat meals, if needed
Support from health or social care services: patients being given enough support from health or social care services to help them recover or manage their condition after leaving hospital
Food outside set meal times: patients being able to get hospital food outside of set meal times, if needed
Contact: patients being given information about who to contact if they were worried about their condition or treatment after leaving hospital</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4191005509"/>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be admitted: patients feeling that they waited the right amount of time on the waiting list before being admitted to hospital
Noise from other patients: patients not being bothered by noise at night from other patients
Waiting to get to a bed: patients feeling that they waited the right amount of time to get to a bed on a ward after they arrived at the hospital
Feedback on care: patients being asked to give their views on the quality of their care
Privacy for discussions: patients being able to discuss their condition or treatment with hospital staff without being overheard</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Torbay and South Devon NHS Foundation Trust who had attended in late 2021. Responses were received from 567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88902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7428283"/>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567</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4238715294"/>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83%</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18707700"/>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503101635"/>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17%</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4216279"/>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48%</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3657598187"/>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52%</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4128719393"/>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2601432478"/>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3556593616"/>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2454461385"/>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3779579537"/>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&lt;0.5%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446591"/>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987658816"/>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3738568"/>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1725383752"/>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3481057425"/>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3.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19333</TotalTime>
  <Words>16236</Words>
  <Application>Microsoft Office PowerPoint</Application>
  <PresentationFormat>Widescreen</PresentationFormat>
  <Paragraphs>2243</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Torbay and South Devon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Benjamin Brewer</cp:lastModifiedBy>
  <cp:revision>846</cp:revision>
  <dcterms:created xsi:type="dcterms:W3CDTF">2021-03-04T09:52:26Z</dcterms:created>
  <dcterms:modified xsi:type="dcterms:W3CDTF">2022-09-30T11:25:50Z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